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29" r:id="rId23"/>
    <p:sldId id="314" r:id="rId24"/>
    <p:sldId id="328" r:id="rId25"/>
    <p:sldId id="315" r:id="rId26"/>
    <p:sldId id="316" r:id="rId27"/>
    <p:sldId id="317" r:id="rId28"/>
    <p:sldId id="318" r:id="rId29"/>
    <p:sldId id="330" r:id="rId30"/>
    <p:sldId id="319" r:id="rId31"/>
    <p:sldId id="320" r:id="rId32"/>
    <p:sldId id="331" r:id="rId33"/>
    <p:sldId id="332" r:id="rId34"/>
    <p:sldId id="321" r:id="rId35"/>
    <p:sldId id="322" r:id="rId36"/>
    <p:sldId id="323" r:id="rId37"/>
    <p:sldId id="324" r:id="rId38"/>
    <p:sldId id="325" r:id="rId39"/>
    <p:sldId id="326" r:id="rId40"/>
    <p:sldId id="327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343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CARPAL TUNNEL SYNDROME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2497015" y="487386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-242252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06" y="0"/>
            <a:ext cx="60642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209718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7710" y="391958"/>
            <a:ext cx="8308578" cy="59078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09718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19" y="641840"/>
            <a:ext cx="6476836" cy="54954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20971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09718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41" y="216147"/>
            <a:ext cx="6494318" cy="494298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209718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333"/>
            <a:ext cx="9144000" cy="570933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715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09718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" y="0"/>
            <a:ext cx="907628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CARPAL TUNNEL SYNDROME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CARPAL TUNNEL SYNDROME</dc:title>
  <dc:creator>BND-AL10</dc:creator>
  <cp:lastModifiedBy>New</cp:lastModifiedBy>
  <cp:revision>2</cp:revision>
  <dcterms:created xsi:type="dcterms:W3CDTF">2015-05-10T02:30:45Z</dcterms:created>
  <dcterms:modified xsi:type="dcterms:W3CDTF">2019-09-24T10:18:15Z</dcterms:modified>
</cp:coreProperties>
</file>